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Montserrat Medium"/>
      <p:regular r:id="rId16"/>
      <p:bold r:id="rId17"/>
      <p:italic r:id="rId18"/>
      <p:boldItalic r:id="rId19"/>
    </p:embeddedFont>
    <p:embeddedFont>
      <p:font typeface="Montserrat ExtraBold"/>
      <p:bold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.fntdata"/><Relationship Id="rId21" Type="http://schemas.openxmlformats.org/officeDocument/2006/relationships/font" Target="fonts/MontserratExtra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MontserratMedium-bold.fntdata"/><Relationship Id="rId16" Type="http://schemas.openxmlformats.org/officeDocument/2006/relationships/font" Target="fonts/MontserratMedium-regular.fntdata"/><Relationship Id="rId19" Type="http://schemas.openxmlformats.org/officeDocument/2006/relationships/font" Target="fonts/MontserratMedium-boldItalic.fntdata"/><Relationship Id="rId18" Type="http://schemas.openxmlformats.org/officeDocument/2006/relationships/font" Target="fonts/Montserrat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1fceb06095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1fceb06095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1fceb06095_0_10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1fceb06095_0_1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1fceb06095_0_1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1fceb06095_0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1fceb06095_0_10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1fceb06095_0_1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1fceb06095_0_10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1fceb06095_0_1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0" name="Google Shape;50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1" name="Google Shape;131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3" name="Google Shape;133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7" name="Google Shape;147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2" name="Google Shape;152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7" name="Google Shape;157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8" name="Google Shape;158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" name="Google Shape;162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3" name="Google Shape;163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0" name="Google Shape;17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1" name="Google Shape;171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4" name="Google Shape;174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9" name="Google Shape;179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0" name="Google Shape;180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" name="Google Shape;187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8" name="Google Shape;188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36" name="Google Shape;3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/>
          <p:nvPr>
            <p:ph type="ctrTitle"/>
          </p:nvPr>
        </p:nvSpPr>
        <p:spPr>
          <a:xfrm>
            <a:off x="1979900" y="370350"/>
            <a:ext cx="4792200" cy="171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Task 2 : Individual Presentation of a paper unique within course.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Paper</a:t>
            </a:r>
            <a:r>
              <a:rPr lang="en" sz="1700"/>
              <a:t> Name : Question Generation and Answering for exploring Digital Humanities collections</a:t>
            </a:r>
            <a:endParaRPr sz="1700"/>
          </a:p>
        </p:txBody>
      </p:sp>
      <p:sp>
        <p:nvSpPr>
          <p:cNvPr id="194" name="Google Shape;194;p36"/>
          <p:cNvSpPr txBox="1"/>
          <p:nvPr>
            <p:ph idx="1" type="subTitle"/>
          </p:nvPr>
        </p:nvSpPr>
        <p:spPr>
          <a:xfrm>
            <a:off x="2044200" y="2571750"/>
            <a:ext cx="5055600" cy="13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No  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Abdul Halim Hosain(20101300)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RA: MD Sabbir Hossain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ST: Ehsanur Rahman Rhythm</a:t>
            </a:r>
            <a:endParaRPr/>
          </a:p>
        </p:txBody>
      </p:sp>
      <p:sp>
        <p:nvSpPr>
          <p:cNvPr id="195" name="Google Shape;195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01" name="Google Shape;201;p37"/>
          <p:cNvSpPr txBox="1"/>
          <p:nvPr>
            <p:ph idx="1" type="body"/>
          </p:nvPr>
        </p:nvSpPr>
        <p:spPr>
          <a:xfrm>
            <a:off x="892550" y="10898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Question Answering paradigm	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Exploring</a:t>
            </a:r>
            <a:r>
              <a:rPr lang="en"/>
              <a:t> digitized archive collection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Social Science 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Natural Language Understanding 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indent="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</a:t>
            </a:r>
            <a:endParaRPr/>
          </a:p>
        </p:txBody>
      </p:sp>
      <p:sp>
        <p:nvSpPr>
          <p:cNvPr id="208" name="Google Shape;208;p38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Models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Dataset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Experiments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1-Question Generation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2-Corpora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3-Machine Reading Comprehension</a:t>
            </a:r>
            <a:endParaRPr/>
          </a:p>
        </p:txBody>
      </p:sp>
      <p:sp>
        <p:nvSpPr>
          <p:cNvPr id="209" name="Google Shape;209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215" name="Google Shape;215;p39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NLP point of view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Experimental part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Difference 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Corpus</a:t>
            </a:r>
            <a:endParaRPr/>
          </a:p>
        </p:txBody>
      </p:sp>
      <p:sp>
        <p:nvSpPr>
          <p:cNvPr id="216" name="Google Shape;216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222" name="Google Shape;222;p40"/>
          <p:cNvSpPr txBox="1"/>
          <p:nvPr>
            <p:ph idx="1" type="body"/>
          </p:nvPr>
        </p:nvSpPr>
        <p:spPr>
          <a:xfrm>
            <a:off x="938500" y="1659275"/>
            <a:ext cx="4946400" cy="30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Strength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Limitation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Improvement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Evaluation Metrics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Experimental Result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Dataset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Open source Implementation</a:t>
            </a:r>
            <a:endParaRPr/>
          </a:p>
          <a:p>
            <a:pPr indent="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29" name="Google Shape;229;p41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Short Summary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Outcome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Area of Benefit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457200" lvl="0" marL="13716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4300"/>
              <a:t>Thank You</a:t>
            </a:r>
            <a:r>
              <a:rPr lang="en" sz="2800"/>
              <a:t> </a:t>
            </a:r>
            <a:endParaRPr sz="2800"/>
          </a:p>
        </p:txBody>
      </p:sp>
      <p:sp>
        <p:nvSpPr>
          <p:cNvPr id="230" name="Google Shape;230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